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Clear Sans Regular Bold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00FF"/>
    <a:srgbClr val="883C84"/>
    <a:srgbClr val="461B49"/>
    <a:srgbClr val="963488"/>
    <a:srgbClr val="2831A2"/>
    <a:srgbClr val="2086AA"/>
    <a:srgbClr val="1994B1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79" autoAdjust="0"/>
    <p:restoredTop sz="73146" autoAdjust="0"/>
  </p:normalViewPr>
  <p:slideViewPr>
    <p:cSldViewPr>
      <p:cViewPr>
        <p:scale>
          <a:sx n="46" d="100"/>
          <a:sy n="46" d="100"/>
        </p:scale>
        <p:origin x="-514" y="6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0.svg>
</file>

<file path=ppt/media/image11.jpeg>
</file>

<file path=ppt/media/image12.png>
</file>

<file path=ppt/media/image12.svg>
</file>

<file path=ppt/media/image13.png>
</file>

<file path=ppt/media/image14.png>
</file>

<file path=ppt/media/image15.JPG>
</file>

<file path=ppt/media/image16.png>
</file>

<file path=ppt/media/image17.jpeg>
</file>

<file path=ppt/media/image18.png>
</file>

<file path=ppt/media/image18.svg>
</file>

<file path=ppt/media/image2.png>
</file>

<file path=ppt/media/image2.svg>
</file>

<file path=ppt/media/image21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jpe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 sz="1200" dirty="0" smtClean="0"/>
              <a:t>Social Buzz is a fast growing unicorn that needs to adapt quickly to its growing  business</a:t>
            </a:r>
          </a:p>
          <a:p>
            <a:pPr lvl="0"/>
            <a:endParaRPr lang="de-AT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dirty="0" smtClean="0"/>
              <a:t>Accenture started a 3 month project to focus on: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AT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de-AT" dirty="0" smtClean="0"/>
              <a:t>An audit of Social Buzz‘s big data practice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de-AT" dirty="0" smtClean="0"/>
              <a:t>Recommendations for a successful IPO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de-AT" dirty="0" smtClean="0"/>
              <a:t>Analysis to find Social Buzz‘s top 5 performing categories</a:t>
            </a:r>
            <a:endParaRPr lang="en-GB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AT" dirty="0" smtClean="0"/>
          </a:p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100000 tasks per day</a:t>
            </a:r>
          </a:p>
          <a:p>
            <a:pPr lvl="0"/>
            <a:r>
              <a:rPr lang="en-US" dirty="0" smtClean="0"/>
              <a:t> how to capitalize on this when there is so much?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Analysis to find Social</a:t>
            </a:r>
            <a:r>
              <a:rPr lang="en-US" baseline="0" dirty="0" smtClean="0"/>
              <a:t> Buzz’s top 5 categories</a:t>
            </a:r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Andrew Fleming – Chief Technical Architect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Marcus </a:t>
            </a:r>
            <a:r>
              <a:rPr lang="en-US" dirty="0" err="1" smtClean="0"/>
              <a:t>Rompton</a:t>
            </a:r>
            <a:r>
              <a:rPr lang="en-US" dirty="0" smtClean="0"/>
              <a:t> – Senior principle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Doreen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Wanyama</a:t>
            </a:r>
            <a:r>
              <a:rPr lang="en-US" baseline="0" dirty="0" smtClean="0"/>
              <a:t> – Data analyst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Data understanding</a:t>
            </a:r>
          </a:p>
          <a:p>
            <a:pPr lvl="0"/>
            <a:r>
              <a:rPr lang="en-US" dirty="0" smtClean="0"/>
              <a:t>Data cleaning</a:t>
            </a:r>
          </a:p>
          <a:p>
            <a:pPr lvl="0"/>
            <a:r>
              <a:rPr lang="en-US" dirty="0" smtClean="0"/>
              <a:t>Data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modelling</a:t>
            </a:r>
            <a:endParaRPr lang="en-US" baseline="0" dirty="0" smtClean="0"/>
          </a:p>
          <a:p>
            <a:pPr lvl="0"/>
            <a:r>
              <a:rPr lang="en-US" baseline="0" dirty="0" smtClean="0"/>
              <a:t>Data analysis</a:t>
            </a:r>
          </a:p>
          <a:p>
            <a:pPr lvl="0"/>
            <a:r>
              <a:rPr lang="en-US" baseline="0" smtClean="0"/>
              <a:t>Uncover insights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From the research we carried out,</a:t>
            </a:r>
            <a:r>
              <a:rPr lang="en-US" baseline="0" dirty="0" smtClean="0"/>
              <a:t> we got the following insights:</a:t>
            </a:r>
          </a:p>
          <a:p>
            <a:pPr lvl="0"/>
            <a:endParaRPr lang="en-US" baseline="0" dirty="0" smtClean="0"/>
          </a:p>
          <a:p>
            <a:pPr lvl="0"/>
            <a:r>
              <a:rPr lang="en-US" baseline="0" dirty="0" smtClean="0"/>
              <a:t>There are 16 distinct content categories at Social Buzz</a:t>
            </a:r>
          </a:p>
          <a:p>
            <a:pPr lvl="0"/>
            <a:r>
              <a:rPr lang="en-US" baseline="0" dirty="0" smtClean="0"/>
              <a:t>The most popular category has 1897 reactions </a:t>
            </a:r>
            <a:r>
              <a:rPr lang="en-US" baseline="0" smtClean="0"/>
              <a:t>in total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22.09.2023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7.jpeg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5.png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4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6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Relationship Id="rId9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12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14.png"/><Relationship Id="rId4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6545735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1104900" y="824285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2312374" y="3305349"/>
            <a:ext cx="11175025" cy="5693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10533" spc="-105" dirty="0" err="1" smtClean="0">
                <a:solidFill>
                  <a:srgbClr val="FFFFFF"/>
                </a:solidFill>
                <a:latin typeface="Graphik Regular" panose="020B0503030202060203" pitchFamily="34" charset="0"/>
              </a:rPr>
              <a:t>Powerpoint</a:t>
            </a:r>
            <a:r>
              <a:rPr lang="en-US" sz="10533" spc="-105" dirty="0" smtClean="0">
                <a:solidFill>
                  <a:srgbClr val="FFFFFF"/>
                </a:solidFill>
                <a:latin typeface="Graphik Regular" panose="020B0503030202060203" pitchFamily="34" charset="0"/>
              </a:rPr>
              <a:t> </a:t>
            </a:r>
            <a:r>
              <a:rPr lang="en-US" sz="10533" spc="-105" dirty="0" err="1" smtClean="0">
                <a:solidFill>
                  <a:srgbClr val="FFFFFF"/>
                </a:solidFill>
                <a:latin typeface="Graphik Regular" panose="020B0503030202060203" pitchFamily="34" charset="0"/>
              </a:rPr>
              <a:t>presesentation</a:t>
            </a:r>
            <a:r>
              <a:rPr lang="en-US" sz="10533" spc="-105" dirty="0" smtClean="0">
                <a:solidFill>
                  <a:srgbClr val="FFFFFF"/>
                </a:solidFill>
                <a:latin typeface="Graphik Regular" panose="020B0503030202060203" pitchFamily="34" charset="0"/>
              </a:rPr>
              <a:t> for Social Buzz project</a:t>
            </a:r>
          </a:p>
          <a:p>
            <a:pPr algn="ctr">
              <a:lnSpc>
                <a:spcPts val="11059"/>
              </a:lnSpc>
            </a:pPr>
            <a:endParaRPr lang="en-US" sz="10533" spc="-105" dirty="0">
              <a:solidFill>
                <a:srgbClr val="FFFFFF"/>
              </a:solidFill>
              <a:latin typeface="Graphik Regular" panose="020B050303020206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xmlns="" id="{C00ABEC5-EF3F-4E3E-827E-EB1F2EF17C0D}"/>
              </a:ext>
            </a:extLst>
          </p:cNvPr>
          <p:cNvGrpSpPr/>
          <p:nvPr/>
        </p:nvGrpSpPr>
        <p:grpSpPr>
          <a:xfrm>
            <a:off x="11581833" y="1580430"/>
            <a:ext cx="5677467" cy="867617"/>
            <a:chOff x="0" y="-47625"/>
            <a:chExt cx="7569956" cy="1156823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xmlns="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xmlns="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xmlns="" id="{F49CBA38-C879-499F-B0F5-691188949921}"/>
              </a:ext>
            </a:extLst>
          </p:cNvPr>
          <p:cNvGrpSpPr/>
          <p:nvPr/>
        </p:nvGrpSpPr>
        <p:grpSpPr>
          <a:xfrm>
            <a:off x="11581833" y="6964868"/>
            <a:ext cx="5677467" cy="867617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xmlns="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xmlns="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12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591" y="3285301"/>
            <a:ext cx="8673443" cy="3762839"/>
            <a:chOff x="0" y="0"/>
            <a:chExt cx="11564591" cy="5017118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98167"/>
              <a:ext cx="11564591" cy="27189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Project recap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Problem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The Analytics team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Process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Insights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584601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8059550" y="2005584"/>
            <a:ext cx="8229629" cy="627583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r>
              <a:rPr lang="de-AT" dirty="0" smtClean="0"/>
              <a:t>                                            </a:t>
            </a:r>
          </a:p>
          <a:p>
            <a:r>
              <a:rPr lang="de-AT" sz="2000" dirty="0"/>
              <a:t> </a:t>
            </a:r>
            <a:r>
              <a:rPr lang="de-AT" sz="2000" dirty="0" smtClean="0"/>
              <a:t>                              </a:t>
            </a:r>
            <a:endParaRPr lang="en-GB" dirty="0"/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b="321"/>
          <a:stretch>
            <a:fillRect/>
          </a:stretch>
        </p:blipFill>
        <p:spPr>
          <a:xfrm rot="10799999">
            <a:off x="1601564" y="1909664"/>
            <a:ext cx="5180236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endParaRPr lang="en-AU" dirty="0"/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419219" y="1028700"/>
            <a:ext cx="2174041" cy="2165548"/>
            <a:chOff x="0" y="0"/>
            <a:chExt cx="6502400" cy="6477000"/>
          </a:xfrm>
        </p:grpSpPr>
        <p:sp>
          <p:nvSpPr>
            <p:cNvPr id="19" name="Freeform 1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36837" t="-28774" r="-84967" b="-8646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411515" y="4002073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419219" y="6931132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590" y="2103120"/>
            <a:ext cx="9608820" cy="60807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1" y="-71023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190</Words>
  <Application>Microsoft Office PowerPoint</Application>
  <PresentationFormat>Custom</PresentationFormat>
  <Paragraphs>70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Clear Sans Regular Bold</vt:lpstr>
      <vt:lpstr>Graphik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DOREEN WANYAMA</cp:lastModifiedBy>
  <cp:revision>18</cp:revision>
  <dcterms:created xsi:type="dcterms:W3CDTF">2006-08-16T00:00:00Z</dcterms:created>
  <dcterms:modified xsi:type="dcterms:W3CDTF">2023-09-22T18:27:19Z</dcterms:modified>
  <dc:identifier>DAEhDyfaYKE</dc:identifier>
</cp:coreProperties>
</file>

<file path=docProps/thumbnail.jpeg>
</file>